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72" d="100"/>
          <a:sy n="72" d="100"/>
        </p:scale>
        <p:origin x="3104" y="2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October 3-7,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92202342"/>
              </p:ext>
            </p:extLst>
          </p:nvPr>
        </p:nvGraphicFramePr>
        <p:xfrm>
          <a:off x="261256" y="3901355"/>
          <a:ext cx="3458675" cy="20639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72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6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None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5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Counting and Making 6 &amp; 7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975974442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</a:rPr>
                        <a:t>Count 6 and 7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Make 6 and 7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3593863"/>
              </p:ext>
            </p:extLst>
          </p:nvPr>
        </p:nvGraphicFramePr>
        <p:xfrm>
          <a:off x="283768" y="1314466"/>
          <a:ext cx="3458675" cy="233647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7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616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630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4:  Picture make up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6: WFC Pizza party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7: WFC Water balloon party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3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965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461528" y="2838556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048" y="2629214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74782" y="2422087"/>
            <a:ext cx="367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2,  Week 3: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There’s Only One Me!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3266423147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9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Consonants </a:t>
                      </a:r>
                      <a:r>
                        <a:rPr lang="en" sz="1400" b="0" i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</a:t>
                      </a:r>
                      <a:r>
                        <a:rPr lang="en" sz="1400" b="0" i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and </a:t>
                      </a:r>
                      <a:r>
                        <a:rPr lang="en" sz="1400" b="0" i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d</a:t>
                      </a:r>
                      <a:endParaRPr lang="en" sz="1400" b="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4169354264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each of us special?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258412553"/>
              </p:ext>
            </p:extLst>
          </p:nvPr>
        </p:nvGraphicFramePr>
        <p:xfrm>
          <a:off x="224238" y="3552855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6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man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no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057103182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celebrate, different, special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exception, serious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, wise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299291659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icture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clues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book parts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50354142"/>
              </p:ext>
            </p:extLst>
          </p:nvPr>
        </p:nvGraphicFramePr>
        <p:xfrm>
          <a:off x="224238" y="4896417"/>
          <a:ext cx="2240200" cy="13953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5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Spelling words will begin in the 2</a:t>
                      </a:r>
                      <a:r>
                        <a:rPr lang="en" b="0" baseline="30000" dirty="0">
                          <a:latin typeface="KG Miss Kindergarten" panose="02000000000000000000" pitchFamily="2" charset="77"/>
                        </a:rPr>
                        <a:t>nd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nine weeks.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48355290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4097951391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Identify syllables, rhymes, and identifying initial 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4102941906"/>
              </p:ext>
            </p:extLst>
          </p:nvPr>
        </p:nvGraphicFramePr>
        <p:xfrm>
          <a:off x="2564074" y="6909810"/>
          <a:ext cx="4979724" cy="237673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</a:t>
                      </a: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Self-Reflection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350</Words>
  <Application>Microsoft Macintosh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Comfortaa,Sans-Serif</vt:lpstr>
      <vt:lpstr>Arial</vt:lpstr>
      <vt:lpstr>System Font Regular</vt:lpstr>
      <vt:lpstr>KG Miss Kindergarten</vt:lpstr>
      <vt:lpstr>KG Shake it Off Popped</vt:lpstr>
      <vt:lpstr>Comfortaa</vt:lpstr>
      <vt:lpstr>Simple Light</vt:lpstr>
      <vt:lpstr>We are WILD about Learning!</vt:lpstr>
      <vt:lpstr>Module 2,  Week 3:  There’s Only One 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Green, Rhonda</cp:lastModifiedBy>
  <cp:revision>160</cp:revision>
  <cp:lastPrinted>2022-09-16T19:06:53Z</cp:lastPrinted>
  <dcterms:modified xsi:type="dcterms:W3CDTF">2022-09-30T19:58:21Z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